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1" r:id="rId3"/>
    <p:sldId id="270" r:id="rId4"/>
    <p:sldId id="275" r:id="rId5"/>
    <p:sldId id="278" r:id="rId6"/>
    <p:sldId id="311" r:id="rId7"/>
    <p:sldId id="280" r:id="rId8"/>
    <p:sldId id="299" r:id="rId9"/>
    <p:sldId id="300" r:id="rId10"/>
    <p:sldId id="312" r:id="rId11"/>
    <p:sldId id="301" r:id="rId12"/>
    <p:sldId id="306" r:id="rId13"/>
    <p:sldId id="310" r:id="rId14"/>
    <p:sldId id="303" r:id="rId15"/>
    <p:sldId id="304" r:id="rId16"/>
    <p:sldId id="305" r:id="rId17"/>
    <p:sldId id="313" r:id="rId18"/>
    <p:sldId id="281" r:id="rId19"/>
    <p:sldId id="292" r:id="rId20"/>
    <p:sldId id="293" r:id="rId21"/>
    <p:sldId id="294" r:id="rId22"/>
    <p:sldId id="295" r:id="rId23"/>
    <p:sldId id="297" r:id="rId24"/>
    <p:sldId id="298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2020年7月5日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8640" y="2024743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8639" y="4767943"/>
            <a:ext cx="5172891" cy="1600200"/>
          </a:xfrm>
        </p:spPr>
        <p:txBody>
          <a:bodyPr rtlCol="0">
            <a:normAutofit fontScale="92500"/>
          </a:bodyPr>
          <a:lstStyle/>
          <a:p>
            <a:r>
              <a:rPr lang="en-US" altLang="zh-TW" dirty="0" smtClean="0"/>
              <a:t>Python 3</a:t>
            </a:r>
          </a:p>
          <a:p>
            <a:r>
              <a:rPr lang="zh-TW" altLang="en-US" dirty="0" smtClean="0"/>
              <a:t>忠孝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程式設計</a:t>
            </a:r>
            <a:r>
              <a:rPr lang="zh-TW" altLang="en-US" dirty="0"/>
              <a:t>工程師專班 洪孝承 </a:t>
            </a:r>
            <a:r>
              <a:rPr lang="en-US" altLang="zh-TW" dirty="0"/>
              <a:t>17</a:t>
            </a:r>
            <a:r>
              <a:rPr lang="zh-TW" altLang="en-US" dirty="0"/>
              <a:t>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3" y="2267675"/>
            <a:ext cx="1901178" cy="40896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7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</a:t>
            </a:r>
            <a:r>
              <a:rPr lang="zh-TW" altLang="en-US" dirty="0"/>
              <a:t>、計算並設定需要的資料與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79056" y="2486302"/>
            <a:ext cx="523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原</a:t>
            </a:r>
            <a:r>
              <a:rPr lang="zh-TW" altLang="en-US" dirty="0"/>
              <a:t>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換</a:t>
            </a:r>
            <a:r>
              <a:rPr lang="zh-TW" altLang="en-US" dirty="0"/>
              <a:t>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電池、高壓</a:t>
            </a:r>
            <a:r>
              <a:rPr lang="zh-TW" altLang="en-US" dirty="0"/>
              <a:t>線圈頭、點火線、火星塞</a:t>
            </a:r>
          </a:p>
        </p:txBody>
      </p:sp>
      <p:sp>
        <p:nvSpPr>
          <p:cNvPr id="10" name="上彎箭號 9"/>
          <p:cNvSpPr/>
          <p:nvPr/>
        </p:nvSpPr>
        <p:spPr>
          <a:xfrm>
            <a:off x="3175383" y="5106948"/>
            <a:ext cx="1416800" cy="107115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31" y="2201279"/>
            <a:ext cx="2215769" cy="28468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98" y="2201278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6" y="1588680"/>
            <a:ext cx="2999540" cy="26361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27" y="1567645"/>
            <a:ext cx="2939014" cy="25871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32" y="1464397"/>
            <a:ext cx="2997928" cy="26782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672" y="1617777"/>
            <a:ext cx="2999541" cy="260707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95" y="4056916"/>
            <a:ext cx="2939014" cy="260707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703" y="4030300"/>
            <a:ext cx="2997928" cy="263369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974" y="3929063"/>
            <a:ext cx="2992631" cy="26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55" y="268628"/>
            <a:ext cx="1777365" cy="382333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359" y="2936680"/>
            <a:ext cx="1777365" cy="382333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62" y="268628"/>
            <a:ext cx="1777365" cy="382333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149" y="330861"/>
            <a:ext cx="1777365" cy="382333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725" y="1617554"/>
            <a:ext cx="1777365" cy="382333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822" y="2799315"/>
            <a:ext cx="1777365" cy="382333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288" y="1339931"/>
            <a:ext cx="1777365" cy="382333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899" y="2242528"/>
            <a:ext cx="2085975" cy="322897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9191" y="2799315"/>
            <a:ext cx="1777365" cy="382333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258" y="2502934"/>
            <a:ext cx="1777365" cy="3823335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4443" y="2912693"/>
            <a:ext cx="1777365" cy="382333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7335" y="806694"/>
            <a:ext cx="1777365" cy="382333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9239" y="920461"/>
            <a:ext cx="1777365" cy="382333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7311" y="1315044"/>
            <a:ext cx="1777365" cy="382333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9097" y="2567788"/>
            <a:ext cx="1777365" cy="382333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8993" y="2954731"/>
            <a:ext cx="1777365" cy="382333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5985" y="2552011"/>
            <a:ext cx="1777365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41417"/>
            <a:ext cx="7438085" cy="51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54480"/>
            <a:ext cx="7648638" cy="51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圖表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32" y="1554480"/>
            <a:ext cx="7648638" cy="51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騎車上下班</a:t>
            </a:r>
            <a:r>
              <a:rPr lang="en-US" altLang="zh-TW" dirty="0" smtClean="0"/>
              <a:t>(</a:t>
            </a:r>
            <a:r>
              <a:rPr lang="zh-TW" altLang="en-US" dirty="0" smtClean="0"/>
              <a:t>課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便利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一天省</a:t>
            </a:r>
            <a:r>
              <a:rPr lang="en-US" altLang="zh-TW" dirty="0" smtClean="0"/>
              <a:t>40</a:t>
            </a:r>
            <a:r>
              <a:rPr lang="zh-TW" altLang="en-US" dirty="0" smtClean="0"/>
              <a:t>分鐘！</a:t>
            </a:r>
            <a:endParaRPr lang="en-US" altLang="zh-TW" dirty="0" smtClean="0"/>
          </a:p>
          <a:p>
            <a:r>
              <a:rPr lang="zh-TW" altLang="en-US" dirty="0" smtClean="0"/>
              <a:t>一天省下</a:t>
            </a:r>
            <a:r>
              <a:rPr lang="en-US" altLang="zh-TW" dirty="0" smtClean="0"/>
              <a:t>40</a:t>
            </a:r>
            <a:r>
              <a:rPr lang="zh-TW" altLang="en-US" dirty="0" smtClean="0"/>
              <a:t>元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午餐多了預算可以吃得更有幸福感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32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17030" cy="47113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40" y="1971256"/>
            <a:ext cx="5620546" cy="47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344"/>
            <a:ext cx="5577838" cy="4711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09" y="1974954"/>
            <a:ext cx="5530077" cy="47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67446" y="2233748"/>
            <a:ext cx="2597331" cy="1233504"/>
          </a:xfrm>
        </p:spPr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7"/>
            <a:ext cx="5543644" cy="4711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45" y="1971257"/>
            <a:ext cx="5577941" cy="47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7943" cy="47113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01" y="1971256"/>
            <a:ext cx="56139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6" y="1971256"/>
            <a:ext cx="5550100" cy="47113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2" y="1971255"/>
            <a:ext cx="5523878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579395" cy="47113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52" y="1971256"/>
            <a:ext cx="5545034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6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2" y="1971256"/>
            <a:ext cx="5628066" cy="47113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01" y="1971256"/>
            <a:ext cx="5562185" cy="47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</a:t>
            </a:r>
            <a:r>
              <a:rPr lang="zh-TW" altLang="en-US" dirty="0"/>
              <a:t>感？</a:t>
            </a:r>
            <a:endParaRPr lang="en-US" altLang="zh-TW" dirty="0" smtClean="0"/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總結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8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25" y="2083524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1" y="2080823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7" y="2093442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71" y="2098161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059" y="2093442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42753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42753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9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原始資料處理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203357"/>
            <a:ext cx="1784593" cy="40886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3" y="2202359"/>
            <a:ext cx="5104448" cy="408967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77642" y="3217099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轉換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TXT/CSV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</a:t>
              </a:r>
              <a:r>
                <a:rPr lang="zh-TW" altLang="en-US" sz="1200" dirty="0">
                  <a:latin typeface="細明體" panose="02020509000000000000" pitchFamily="49" charset="-120"/>
                  <a:ea typeface="細明體" panose="02020509000000000000" pitchFamily="49" charset="-120"/>
                </a:rPr>
                <a:t>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32" y="2202359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2835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2" y="2267675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4007198" y="343590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26767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541414"/>
            <a:ext cx="9601200" cy="4343400"/>
          </a:xfrm>
        </p:spPr>
        <p:txBody>
          <a:bodyPr/>
          <a:lstStyle/>
          <a:p>
            <a:r>
              <a:rPr lang="zh-TW" altLang="en-US" dirty="0" smtClean="0"/>
              <a:t>再次擷取、計算並設定需要的資料與格式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759003" y="3448967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0" y="2272064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94" y="2272064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1353</TotalTime>
  <Words>360</Words>
  <Application>Microsoft Office PowerPoint</Application>
  <PresentationFormat>寬螢幕</PresentationFormat>
  <Paragraphs>70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細明體</vt:lpstr>
      <vt:lpstr>Arial</vt:lpstr>
      <vt:lpstr>Book Antiqua</vt:lpstr>
      <vt:lpstr>銷售方向 16X9</vt:lpstr>
      <vt:lpstr>午餐 與 幸福感 的距離</vt:lpstr>
      <vt:lpstr>ＷＨＹ？</vt:lpstr>
      <vt:lpstr>PowerPoint 簡報</vt:lpstr>
      <vt:lpstr>PowerPoint 簡報</vt:lpstr>
      <vt:lpstr>找資料</vt:lpstr>
      <vt:lpstr>找資料</vt:lpstr>
      <vt:lpstr>分析</vt:lpstr>
      <vt:lpstr>分析</vt:lpstr>
      <vt:lpstr>分析</vt:lpstr>
      <vt:lpstr>分析</vt:lpstr>
      <vt:lpstr>分析</vt:lpstr>
      <vt:lpstr>分析</vt:lpstr>
      <vt:lpstr>分析</vt:lpstr>
      <vt:lpstr>圖表</vt:lpstr>
      <vt:lpstr>圖表</vt:lpstr>
      <vt:lpstr>圖表</vt:lpstr>
      <vt:lpstr>總結</vt:lpstr>
      <vt:lpstr>找資料</vt:lpstr>
      <vt:lpstr>找資料</vt:lpstr>
      <vt:lpstr>找資料</vt:lpstr>
      <vt:lpstr>找資料</vt:lpstr>
      <vt:lpstr>找資料</vt:lpstr>
      <vt:lpstr>找資料</vt:lpstr>
      <vt:lpstr>找資料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36</cp:revision>
  <dcterms:created xsi:type="dcterms:W3CDTF">2020-07-02T03:33:59Z</dcterms:created>
  <dcterms:modified xsi:type="dcterms:W3CDTF">2020-07-04T17:00:53Z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